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009B6-EED6-48DC-BB70-2632EC796D1D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677E4-E54B-4528-8CEC-6122A961C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6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677E4-E54B-4528-8CEC-6122A961C18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93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01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0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90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54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0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10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7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48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67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8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5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26FB8-7287-42BC-B2A0-B9479BD5B57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01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128331"/>
            <a:ext cx="4042792" cy="1143000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Learning Conversations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                                 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964" y="2253365"/>
            <a:ext cx="4040188" cy="285635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                                                                  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                                       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600920" y="5013176"/>
            <a:ext cx="3483248" cy="1251102"/>
          </a:xfrm>
          <a:prstGeom prst="wedgeEllipseCallout">
            <a:avLst>
              <a:gd name="adj1" fmla="val -54061"/>
              <a:gd name="adj2" fmla="val 578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What do we think the weather will be like this weekend? Can you make a prediction?</a:t>
            </a:r>
          </a:p>
          <a:p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7" name="Picture 3" descr="C:\Users\cclarke\AppData\Local\Microsoft\Windows\Temporary Internet Files\Content.IE5\TY5PKI69\0898fbcde619c18d070708693cbff4a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031" y="204692"/>
            <a:ext cx="809496" cy="96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clarke\AppData\Local\Microsoft\Windows\Temporary Internet Files\Content.IE5\TY5PKI69\download-1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009" y="266024"/>
            <a:ext cx="893313" cy="96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ular Callout 10"/>
          <p:cNvSpPr/>
          <p:nvPr/>
        </p:nvSpPr>
        <p:spPr>
          <a:xfrm>
            <a:off x="2608425" y="3648010"/>
            <a:ext cx="2819347" cy="1051105"/>
          </a:xfrm>
          <a:prstGeom prst="wedgeRoundRectCallout">
            <a:avLst>
              <a:gd name="adj1" fmla="val 49060"/>
              <a:gd name="adj2" fmla="val 7789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fontAlgn="base"/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 fontAlgn="base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Can you explain the difference between fiction and non-fiction books?</a:t>
            </a: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2577127" y="1514921"/>
            <a:ext cx="3507041" cy="1869307"/>
          </a:xfrm>
          <a:prstGeom prst="wedgeRectCallout">
            <a:avLst>
              <a:gd name="adj1" fmla="val -71915"/>
              <a:gd name="adj2" fmla="val 3681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DEDC0F-D19F-4954-874D-E913E9D99326}"/>
              </a:ext>
            </a:extLst>
          </p:cNvPr>
          <p:cNvSpPr txBox="1"/>
          <p:nvPr/>
        </p:nvSpPr>
        <p:spPr>
          <a:xfrm>
            <a:off x="2608425" y="1674818"/>
            <a:ext cx="3218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This week we have been  looking at representing and writing number sentences.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Can you write a number sentence for this representation:</a:t>
            </a:r>
          </a:p>
          <a:p>
            <a:pPr algn="ctr"/>
            <a:endParaRPr lang="en-GB" sz="1200" dirty="0">
              <a:latin typeface="Comic Sans MS" panose="030F0702030302020204" pitchFamily="66" charset="0"/>
            </a:endParaRPr>
          </a:p>
          <a:p>
            <a:pPr algn="ctr"/>
            <a:endParaRPr lang="en-GB" sz="1200" dirty="0"/>
          </a:p>
        </p:txBody>
      </p:sp>
      <p:pic>
        <p:nvPicPr>
          <p:cNvPr id="14" name="Graphic 13" descr="Sock">
            <a:extLst>
              <a:ext uri="{FF2B5EF4-FFF2-40B4-BE49-F238E27FC236}">
                <a16:creationId xmlns:a16="http://schemas.microsoft.com/office/drawing/2014/main" id="{DC38FA2B-652C-4804-93DD-688CDAC515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7392" y="2698025"/>
            <a:ext cx="457200" cy="457200"/>
          </a:xfrm>
          <a:prstGeom prst="rect">
            <a:avLst/>
          </a:prstGeom>
        </p:spPr>
      </p:pic>
      <p:pic>
        <p:nvPicPr>
          <p:cNvPr id="29" name="Graphic 28" descr="Sock">
            <a:extLst>
              <a:ext uri="{FF2B5EF4-FFF2-40B4-BE49-F238E27FC236}">
                <a16:creationId xmlns:a16="http://schemas.microsoft.com/office/drawing/2014/main" id="{AEF976CD-79C8-49B4-B810-1872BF4C1B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76075" y="2904768"/>
            <a:ext cx="457200" cy="457200"/>
          </a:xfrm>
          <a:prstGeom prst="rect">
            <a:avLst/>
          </a:prstGeom>
        </p:spPr>
      </p:pic>
      <p:pic>
        <p:nvPicPr>
          <p:cNvPr id="30" name="Graphic 29" descr="Sock">
            <a:extLst>
              <a:ext uri="{FF2B5EF4-FFF2-40B4-BE49-F238E27FC236}">
                <a16:creationId xmlns:a16="http://schemas.microsoft.com/office/drawing/2014/main" id="{B60CFD14-215B-4A40-81DF-969D22FDC8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49307" y="2759644"/>
            <a:ext cx="457200" cy="457200"/>
          </a:xfrm>
          <a:prstGeom prst="rect">
            <a:avLst/>
          </a:prstGeom>
        </p:spPr>
      </p:pic>
      <p:pic>
        <p:nvPicPr>
          <p:cNvPr id="31" name="Graphic 30" descr="Sock">
            <a:extLst>
              <a:ext uri="{FF2B5EF4-FFF2-40B4-BE49-F238E27FC236}">
                <a16:creationId xmlns:a16="http://schemas.microsoft.com/office/drawing/2014/main" id="{FD827325-934F-4581-A102-EB2644AC3F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02158" y="2437293"/>
            <a:ext cx="457200" cy="457200"/>
          </a:xfrm>
          <a:prstGeom prst="rect">
            <a:avLst/>
          </a:prstGeom>
        </p:spPr>
      </p:pic>
      <p:pic>
        <p:nvPicPr>
          <p:cNvPr id="32" name="Graphic 31" descr="Sock">
            <a:extLst>
              <a:ext uri="{FF2B5EF4-FFF2-40B4-BE49-F238E27FC236}">
                <a16:creationId xmlns:a16="http://schemas.microsoft.com/office/drawing/2014/main" id="{E51921AD-07F5-43CE-A3D8-E60A85437D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40067" y="2866395"/>
            <a:ext cx="457200" cy="457200"/>
          </a:xfrm>
          <a:prstGeom prst="rect">
            <a:avLst/>
          </a:prstGeom>
        </p:spPr>
      </p:pic>
      <p:pic>
        <p:nvPicPr>
          <p:cNvPr id="33" name="Graphic 32" descr="Sock">
            <a:extLst>
              <a:ext uri="{FF2B5EF4-FFF2-40B4-BE49-F238E27FC236}">
                <a16:creationId xmlns:a16="http://schemas.microsoft.com/office/drawing/2014/main" id="{0D63C65D-D4D6-4004-B86D-D8223BC686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43250" y="2654566"/>
            <a:ext cx="457200" cy="457200"/>
          </a:xfrm>
          <a:prstGeom prst="rect">
            <a:avLst/>
          </a:prstGeom>
        </p:spPr>
      </p:pic>
      <p:pic>
        <p:nvPicPr>
          <p:cNvPr id="34" name="Graphic 33" descr="Sock">
            <a:extLst>
              <a:ext uri="{FF2B5EF4-FFF2-40B4-BE49-F238E27FC236}">
                <a16:creationId xmlns:a16="http://schemas.microsoft.com/office/drawing/2014/main" id="{4624EF11-564E-44CE-9E90-DBB1DB838B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87155" y="2892613"/>
            <a:ext cx="457200" cy="457200"/>
          </a:xfrm>
          <a:prstGeom prst="rect">
            <a:avLst/>
          </a:prstGeom>
        </p:spPr>
      </p:pic>
      <p:pic>
        <p:nvPicPr>
          <p:cNvPr id="35" name="Graphic 34" descr="Sock">
            <a:extLst>
              <a:ext uri="{FF2B5EF4-FFF2-40B4-BE49-F238E27FC236}">
                <a16:creationId xmlns:a16="http://schemas.microsoft.com/office/drawing/2014/main" id="{6B3139B7-A7EB-4823-AF28-31CC309721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00339" y="2580419"/>
            <a:ext cx="457200" cy="457200"/>
          </a:xfrm>
          <a:prstGeom prst="rect">
            <a:avLst/>
          </a:prstGeom>
        </p:spPr>
      </p:pic>
      <p:pic>
        <p:nvPicPr>
          <p:cNvPr id="36" name="Graphic 35" descr="Sock">
            <a:extLst>
              <a:ext uri="{FF2B5EF4-FFF2-40B4-BE49-F238E27FC236}">
                <a16:creationId xmlns:a16="http://schemas.microsoft.com/office/drawing/2014/main" id="{00B377F4-1755-44B1-825B-2248F81C00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22125" y="2792253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5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</TotalTime>
  <Words>59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Learning Conversations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Claudine Clarke</dc:creator>
  <cp:lastModifiedBy>Marie Perry</cp:lastModifiedBy>
  <cp:revision>66</cp:revision>
  <cp:lastPrinted>2024-09-27T14:01:28Z</cp:lastPrinted>
  <dcterms:created xsi:type="dcterms:W3CDTF">2019-02-25T09:05:06Z</dcterms:created>
  <dcterms:modified xsi:type="dcterms:W3CDTF">2024-09-27T14:01:32Z</dcterms:modified>
</cp:coreProperties>
</file>