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009B6-EED6-48DC-BB70-2632EC796D1D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677E4-E54B-4528-8CEC-6122A961C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6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677E4-E54B-4528-8CEC-6122A961C18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93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01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0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90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54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0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10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7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48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67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8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5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26FB8-7287-42BC-B2A0-B9479BD5B57E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01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128331"/>
            <a:ext cx="4042792" cy="1143000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Learning Conversations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                                 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964" y="2253365"/>
            <a:ext cx="4040188" cy="285635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                                                                   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600920" y="5013176"/>
            <a:ext cx="3483248" cy="1251102"/>
          </a:xfrm>
          <a:prstGeom prst="wedgeEllipseCallout">
            <a:avLst>
              <a:gd name="adj1" fmla="val -54061"/>
              <a:gd name="adj2" fmla="val 578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7" name="Picture 3" descr="C:\Users\cclarke\AppData\Local\Microsoft\Windows\Temporary Internet Files\Content.IE5\TY5PKI69\0898fbcde619c18d070708693cbff4a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031" y="204692"/>
            <a:ext cx="809496" cy="96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clarke\AppData\Local\Microsoft\Windows\Temporary Internet Files\Content.IE5\TY5PKI69\download-1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009" y="266024"/>
            <a:ext cx="893313" cy="96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ular Callout 10"/>
          <p:cNvSpPr/>
          <p:nvPr/>
        </p:nvSpPr>
        <p:spPr>
          <a:xfrm>
            <a:off x="2608425" y="3648010"/>
            <a:ext cx="2819347" cy="1051105"/>
          </a:xfrm>
          <a:prstGeom prst="wedgeRoundRectCallout">
            <a:avLst>
              <a:gd name="adj1" fmla="val 49060"/>
              <a:gd name="adj2" fmla="val 7789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fontAlgn="base"/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2577127" y="1514921"/>
            <a:ext cx="3507041" cy="1869307"/>
          </a:xfrm>
          <a:prstGeom prst="wedgeRectCallout">
            <a:avLst>
              <a:gd name="adj1" fmla="val -71915"/>
              <a:gd name="adj2" fmla="val 3681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DEDC0F-D19F-4954-874D-E913E9D99326}"/>
              </a:ext>
            </a:extLst>
          </p:cNvPr>
          <p:cNvSpPr txBox="1"/>
          <p:nvPr/>
        </p:nvSpPr>
        <p:spPr>
          <a:xfrm>
            <a:off x="2796902" y="5417225"/>
            <a:ext cx="321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Can you find and bring in something you might need if the weather changed?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18130B-01F5-4448-8979-2D2871900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834712" y="3739807"/>
            <a:ext cx="2534749" cy="922289"/>
          </a:xfrm>
        </p:spPr>
        <p:txBody>
          <a:bodyPr>
            <a:norm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Can you find out your date of birth?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920A50FD-FB39-4F78-94DB-2327E4495BBC}"/>
              </a:ext>
            </a:extLst>
          </p:cNvPr>
          <p:cNvSpPr txBox="1">
            <a:spLocks/>
          </p:cNvSpPr>
          <p:nvPr/>
        </p:nvSpPr>
        <p:spPr>
          <a:xfrm>
            <a:off x="2822303" y="1657222"/>
            <a:ext cx="2939106" cy="15628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Comic Sans MS" panose="030F0702030302020204" pitchFamily="66" charset="0"/>
              </a:rPr>
              <a:t>Can you find different ways to make this part-whole model?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12E7A1F-CCAA-485A-B4AB-20AB75612D89}"/>
              </a:ext>
            </a:extLst>
          </p:cNvPr>
          <p:cNvSpPr/>
          <p:nvPr/>
        </p:nvSpPr>
        <p:spPr>
          <a:xfrm>
            <a:off x="5007097" y="2009087"/>
            <a:ext cx="567361" cy="5496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52B643-512C-49D8-85A8-FF1D1F90C7B9}"/>
              </a:ext>
            </a:extLst>
          </p:cNvPr>
          <p:cNvSpPr/>
          <p:nvPr/>
        </p:nvSpPr>
        <p:spPr>
          <a:xfrm>
            <a:off x="3893474" y="2283903"/>
            <a:ext cx="567361" cy="5496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295FBBB-6118-43F6-B5C6-70076F4CBA55}"/>
              </a:ext>
            </a:extLst>
          </p:cNvPr>
          <p:cNvSpPr/>
          <p:nvPr/>
        </p:nvSpPr>
        <p:spPr>
          <a:xfrm>
            <a:off x="4964645" y="2709703"/>
            <a:ext cx="567361" cy="5496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9A7198D-8991-4A9C-A3AC-BABCCC6CC34B}"/>
              </a:ext>
            </a:extLst>
          </p:cNvPr>
          <p:cNvCxnSpPr>
            <a:stCxn id="14" idx="7"/>
            <a:endCxn id="5" idx="1"/>
          </p:cNvCxnSpPr>
          <p:nvPr/>
        </p:nvCxnSpPr>
        <p:spPr>
          <a:xfrm flipV="1">
            <a:off x="4377747" y="2089579"/>
            <a:ext cx="712438" cy="274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25D3C9-FC25-452E-AC03-62E9C1B6EBB0}"/>
              </a:ext>
            </a:extLst>
          </p:cNvPr>
          <p:cNvCxnSpPr>
            <a:stCxn id="14" idx="5"/>
            <a:endCxn id="15" idx="2"/>
          </p:cNvCxnSpPr>
          <p:nvPr/>
        </p:nvCxnSpPr>
        <p:spPr>
          <a:xfrm>
            <a:off x="4377747" y="2753044"/>
            <a:ext cx="586898" cy="231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337521B-BEBC-4001-B690-A972EE695CBB}"/>
              </a:ext>
            </a:extLst>
          </p:cNvPr>
          <p:cNvSpPr txBox="1"/>
          <p:nvPr/>
        </p:nvSpPr>
        <p:spPr>
          <a:xfrm>
            <a:off x="3976025" y="233715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B58481-58E1-420C-AB09-3D027940AC62}"/>
              </a:ext>
            </a:extLst>
          </p:cNvPr>
          <p:cNvSpPr txBox="1"/>
          <p:nvPr/>
        </p:nvSpPr>
        <p:spPr>
          <a:xfrm>
            <a:off x="5132697" y="2064775"/>
            <a:ext cx="645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B2CE08-7BB0-4CBA-A269-2486C9B2469D}"/>
              </a:ext>
            </a:extLst>
          </p:cNvPr>
          <p:cNvSpPr txBox="1"/>
          <p:nvPr/>
        </p:nvSpPr>
        <p:spPr>
          <a:xfrm>
            <a:off x="5132697" y="2868782"/>
            <a:ext cx="473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6745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2531</TotalTime>
  <Words>44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Learning Conversations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Claudine Clarke</dc:creator>
  <cp:lastModifiedBy>Marie Perry</cp:lastModifiedBy>
  <cp:revision>69</cp:revision>
  <cp:lastPrinted>2024-10-18T13:53:59Z</cp:lastPrinted>
  <dcterms:created xsi:type="dcterms:W3CDTF">2019-02-25T09:05:06Z</dcterms:created>
  <dcterms:modified xsi:type="dcterms:W3CDTF">2024-10-18T15:04:58Z</dcterms:modified>
</cp:coreProperties>
</file>