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009B6-EED6-48DC-BB70-2632EC796D1D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677E4-E54B-4528-8CEC-6122A961C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56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677E4-E54B-4528-8CEC-6122A961C18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938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01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10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90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54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40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10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7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48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67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58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65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26FB8-7287-42BC-B2A0-B9479BD5B57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01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128331"/>
            <a:ext cx="4042792" cy="1143000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Learning Conversations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                                          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964" y="2253365"/>
            <a:ext cx="4040188" cy="285635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                                                                         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2600920" y="5013176"/>
            <a:ext cx="3483248" cy="1251102"/>
          </a:xfrm>
          <a:prstGeom prst="wedgeEllipseCallout">
            <a:avLst>
              <a:gd name="adj1" fmla="val -54061"/>
              <a:gd name="adj2" fmla="val 578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7" name="Picture 3" descr="C:\Users\cclarke\AppData\Local\Microsoft\Windows\Temporary Internet Files\Content.IE5\TY5PKI69\0898fbcde619c18d070708693cbff4a4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031" y="204692"/>
            <a:ext cx="809496" cy="96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clarke\AppData\Local\Microsoft\Windows\Temporary Internet Files\Content.IE5\TY5PKI69\download-1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009" y="266024"/>
            <a:ext cx="893313" cy="96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ounded Rectangular Callout 10"/>
          <p:cNvSpPr/>
          <p:nvPr/>
        </p:nvSpPr>
        <p:spPr>
          <a:xfrm>
            <a:off x="2608425" y="3648010"/>
            <a:ext cx="2819347" cy="1051105"/>
          </a:xfrm>
          <a:prstGeom prst="wedgeRoundRectCallout">
            <a:avLst>
              <a:gd name="adj1" fmla="val 49060"/>
              <a:gd name="adj2" fmla="val 7789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GB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fontAlgn="base"/>
            <a:endParaRPr lang="en-GB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fontAlgn="base"/>
            <a:endParaRPr lang="en-GB" sz="1200" dirty="0">
              <a:solidFill>
                <a:schemeClr val="tx1"/>
              </a:solidFill>
            </a:endParaRPr>
          </a:p>
          <a:p>
            <a:pPr fontAlgn="base"/>
            <a:endParaRPr lang="en-GB" sz="1200" dirty="0">
              <a:solidFill>
                <a:schemeClr val="tx1"/>
              </a:solidFill>
            </a:endParaRPr>
          </a:p>
          <a:p>
            <a:pPr fontAlgn="base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2577127" y="1514921"/>
            <a:ext cx="3507041" cy="1869307"/>
          </a:xfrm>
          <a:prstGeom prst="wedgeRectCallout">
            <a:avLst>
              <a:gd name="adj1" fmla="val -71915"/>
              <a:gd name="adj2" fmla="val 3681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DEDC0F-D19F-4954-874D-E913E9D99326}"/>
              </a:ext>
            </a:extLst>
          </p:cNvPr>
          <p:cNvSpPr txBox="1"/>
          <p:nvPr/>
        </p:nvSpPr>
        <p:spPr>
          <a:xfrm>
            <a:off x="2796902" y="5417225"/>
            <a:ext cx="3218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Can you explain how we created our wax resist leaves in Art this week?</a:t>
            </a:r>
          </a:p>
          <a:p>
            <a:pPr algn="ctr"/>
            <a:endParaRPr lang="en-GB" sz="12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18130B-01F5-4448-8979-2D2871900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796902" y="3855316"/>
            <a:ext cx="2534749" cy="922289"/>
          </a:xfrm>
        </p:spPr>
        <p:txBody>
          <a:bodyPr>
            <a:normAutofit/>
          </a:bodyPr>
          <a:lstStyle/>
          <a:p>
            <a:r>
              <a:rPr lang="en-GB" sz="1200" b="0" dirty="0">
                <a:latin typeface="Comic Sans MS" panose="030F0702030302020204" pitchFamily="66" charset="0"/>
              </a:rPr>
              <a:t>Can you write a sentence using ‘and’ to join two ideas together?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920A50FD-FB39-4F78-94DB-2327E4495BBC}"/>
              </a:ext>
            </a:extLst>
          </p:cNvPr>
          <p:cNvSpPr txBox="1">
            <a:spLocks/>
          </p:cNvSpPr>
          <p:nvPr/>
        </p:nvSpPr>
        <p:spPr>
          <a:xfrm>
            <a:off x="2824864" y="1794123"/>
            <a:ext cx="2939106" cy="15628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300" b="0" dirty="0">
                <a:latin typeface="Comic Sans MS" panose="030F0702030302020204" pitchFamily="66" charset="0"/>
              </a:rPr>
              <a:t>If you go out walking or driving, can you keep count of how many blue cars and red cars you see? </a:t>
            </a:r>
          </a:p>
          <a:p>
            <a:endParaRPr lang="en-GB" sz="1300" b="0" dirty="0">
              <a:latin typeface="Comic Sans MS" panose="030F0702030302020204" pitchFamily="66" charset="0"/>
            </a:endParaRPr>
          </a:p>
          <a:p>
            <a:r>
              <a:rPr lang="en-GB" sz="1300" b="0" dirty="0">
                <a:latin typeface="Comic Sans MS" panose="030F0702030302020204" pitchFamily="66" charset="0"/>
              </a:rPr>
              <a:t>How many are there altogether?</a:t>
            </a:r>
          </a:p>
          <a:p>
            <a:endParaRPr lang="en-GB" sz="1300" b="0" dirty="0">
              <a:latin typeface="Comic Sans MS" panose="030F0702030302020204" pitchFamily="66" charset="0"/>
            </a:endParaRPr>
          </a:p>
          <a:p>
            <a:r>
              <a:rPr lang="en-GB" sz="1300" b="0" dirty="0">
                <a:latin typeface="Comic Sans MS" panose="030F0702030302020204" pitchFamily="66" charset="0"/>
              </a:rPr>
              <a:t>Can you write an addition number sentence to show this?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454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2455</TotalTime>
  <Words>76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Learning Conversations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Claudine Clarke</dc:creator>
  <cp:lastModifiedBy>Marie Perry</cp:lastModifiedBy>
  <cp:revision>67</cp:revision>
  <cp:lastPrinted>2024-09-27T14:01:28Z</cp:lastPrinted>
  <dcterms:created xsi:type="dcterms:W3CDTF">2019-02-25T09:05:06Z</dcterms:created>
  <dcterms:modified xsi:type="dcterms:W3CDTF">2024-10-11T11:28:07Z</dcterms:modified>
</cp:coreProperties>
</file>