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009B6-EED6-48DC-BB70-2632EC796D1D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677E4-E54B-4528-8CEC-6122A961C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56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677E4-E54B-4528-8CEC-6122A961C18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938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01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10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90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54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40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10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7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48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67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58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6FB8-7287-42BC-B2A0-B9479BD5B57E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65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26FB8-7287-42BC-B2A0-B9479BD5B57E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44446-6382-4B7F-935E-E5C1065E0A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01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128331"/>
            <a:ext cx="4042792" cy="1143000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Learning Conversations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                                          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964" y="2253365"/>
            <a:ext cx="4040188" cy="285635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                                                                       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                                        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2600920" y="5013176"/>
            <a:ext cx="3483248" cy="1251102"/>
          </a:xfrm>
          <a:prstGeom prst="wedgeEllipseCallout">
            <a:avLst>
              <a:gd name="adj1" fmla="val -54061"/>
              <a:gd name="adj2" fmla="val 578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What has the temperature (not weather) been like recently?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Clue: It hasn’t been freezing…</a:t>
            </a:r>
          </a:p>
          <a:p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7" name="Picture 3" descr="C:\Users\cclarke\AppData\Local\Microsoft\Windows\Temporary Internet Files\Content.IE5\TY5PKI69\0898fbcde619c18d070708693cbff4a4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031" y="204692"/>
            <a:ext cx="809496" cy="96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clarke\AppData\Local\Microsoft\Windows\Temporary Internet Files\Content.IE5\TY5PKI69\download-1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009" y="266024"/>
            <a:ext cx="893313" cy="96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ounded Rectangular Callout 10"/>
          <p:cNvSpPr/>
          <p:nvPr/>
        </p:nvSpPr>
        <p:spPr>
          <a:xfrm>
            <a:off x="2500795" y="3243113"/>
            <a:ext cx="3824080" cy="1554039"/>
          </a:xfrm>
          <a:prstGeom prst="wedgeRoundRectCallout">
            <a:avLst>
              <a:gd name="adj1" fmla="val 49060"/>
              <a:gd name="adj2" fmla="val 7789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GB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fontAlgn="base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What can you tell your family about these crocodiles? What do they mean ? What are they for?</a:t>
            </a:r>
          </a:p>
          <a:p>
            <a:pPr fontAlgn="base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Here’s a clue! </a:t>
            </a:r>
          </a:p>
          <a:p>
            <a:pPr fontAlgn="base"/>
            <a:endParaRPr lang="en-GB" sz="1200" dirty="0">
              <a:solidFill>
                <a:schemeClr val="tx1"/>
              </a:solidFill>
            </a:endParaRPr>
          </a:p>
          <a:p>
            <a:pPr fontAlgn="base"/>
            <a:endParaRPr lang="en-GB" sz="1200" dirty="0">
              <a:solidFill>
                <a:schemeClr val="tx1"/>
              </a:solidFill>
            </a:endParaRPr>
          </a:p>
          <a:p>
            <a:pPr fontAlgn="base"/>
            <a:endParaRPr lang="en-GB" sz="1200" dirty="0">
              <a:solidFill>
                <a:schemeClr val="tx1"/>
              </a:solidFill>
            </a:endParaRPr>
          </a:p>
          <a:p>
            <a:pPr fontAlgn="base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2577127" y="1514921"/>
            <a:ext cx="3253625" cy="1554039"/>
          </a:xfrm>
          <a:prstGeom prst="wedgeRectCallout">
            <a:avLst>
              <a:gd name="adj1" fmla="val -71915"/>
              <a:gd name="adj2" fmla="val 3681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This week we have been  looking at describing different things with adjectives. 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Think of 1 thing (or more!) you have done this weekend - what adjective could you use to describe it?</a:t>
            </a:r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9ABC59-78A9-42CE-B126-F73835A878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1652" y="4772325"/>
            <a:ext cx="611749" cy="5288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1FDEB89-1559-46E8-8E9F-56442098E5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97552" y="2213629"/>
            <a:ext cx="652906" cy="53813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FDE9B40-DD92-4AEF-B9B9-A74C009975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18857" y="3949282"/>
            <a:ext cx="652128" cy="537497"/>
          </a:xfrm>
          <a:prstGeom prst="rect">
            <a:avLst/>
          </a:prstGeom>
        </p:spPr>
      </p:pic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8E103C60-0B35-4569-A1DA-CDDE84F703F7}"/>
              </a:ext>
            </a:extLst>
          </p:cNvPr>
          <p:cNvSpPr/>
          <p:nvPr/>
        </p:nvSpPr>
        <p:spPr>
          <a:xfrm>
            <a:off x="5631182" y="3950296"/>
            <a:ext cx="216024" cy="19428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E34F460A-5F19-449C-A057-41C7708A32C2}"/>
              </a:ext>
            </a:extLst>
          </p:cNvPr>
          <p:cNvSpPr/>
          <p:nvPr/>
        </p:nvSpPr>
        <p:spPr>
          <a:xfrm>
            <a:off x="5897552" y="3960064"/>
            <a:ext cx="216024" cy="19428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2A59684A-628B-4907-BC5D-B33ABB74E4D1}"/>
              </a:ext>
            </a:extLst>
          </p:cNvPr>
          <p:cNvSpPr/>
          <p:nvPr/>
        </p:nvSpPr>
        <p:spPr>
          <a:xfrm>
            <a:off x="5621926" y="4252702"/>
            <a:ext cx="216024" cy="19428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3A985D05-AB93-4B61-9DE5-DFDC9A233099}"/>
              </a:ext>
            </a:extLst>
          </p:cNvPr>
          <p:cNvSpPr/>
          <p:nvPr/>
        </p:nvSpPr>
        <p:spPr>
          <a:xfrm>
            <a:off x="5941182" y="4252702"/>
            <a:ext cx="216024" cy="19428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DE3DA07-FA98-463A-BE00-E2008D1D3C5E}"/>
              </a:ext>
            </a:extLst>
          </p:cNvPr>
          <p:cNvSpPr/>
          <p:nvPr/>
        </p:nvSpPr>
        <p:spPr>
          <a:xfrm>
            <a:off x="4095170" y="3960064"/>
            <a:ext cx="207321" cy="221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EE99C16-B6EB-4FB6-9F51-1AE68B95BCB7}"/>
              </a:ext>
            </a:extLst>
          </p:cNvPr>
          <p:cNvSpPr/>
          <p:nvPr/>
        </p:nvSpPr>
        <p:spPr>
          <a:xfrm>
            <a:off x="4095170" y="4260391"/>
            <a:ext cx="207321" cy="221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B8D1C7A-8564-4681-8C53-497988DEA14E}"/>
              </a:ext>
            </a:extLst>
          </p:cNvPr>
          <p:cNvSpPr/>
          <p:nvPr/>
        </p:nvSpPr>
        <p:spPr>
          <a:xfrm>
            <a:off x="4429181" y="4252702"/>
            <a:ext cx="207321" cy="221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454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2441</TotalTime>
  <Words>86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Learning Conversations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Claudine Clarke</dc:creator>
  <cp:lastModifiedBy>Marie Perry</cp:lastModifiedBy>
  <cp:revision>64</cp:revision>
  <cp:lastPrinted>2023-02-23T18:19:21Z</cp:lastPrinted>
  <dcterms:created xsi:type="dcterms:W3CDTF">2019-02-25T09:05:06Z</dcterms:created>
  <dcterms:modified xsi:type="dcterms:W3CDTF">2024-09-18T08:24:42Z</dcterms:modified>
</cp:coreProperties>
</file>